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anva Sans" panose="020B0503030501040103" pitchFamily="34" charset="0"/>
      <p:regular r:id="rId3"/>
    </p:embeddedFont>
    <p:embeddedFont>
      <p:font typeface="Canva Sans Bold" panose="020B0803030501040103" pitchFamily="34" charset="0"/>
      <p:regular r:id="rId4"/>
      <p:bold r:id="rId5"/>
    </p:embeddedFont>
    <p:embeddedFont>
      <p:font typeface="Open Sauce"/>
      <p:regular r:id="rId6"/>
    </p:embeddedFont>
    <p:embeddedFont>
      <p:font typeface="Open Sauce Bold"/>
      <p:regular r:id="rId7"/>
      <p:bold r:id="rId8"/>
    </p:embeddedFont>
    <p:embeddedFont>
      <p:font typeface="TT Norms Bold" panose="02000803030000020004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77" d="100"/>
          <a:sy n="77" d="100"/>
        </p:scale>
        <p:origin x="88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hyperlink" Target="https://www.dkit.ie/about/policies/generative-artificial-intelligence-ai-a-guide-for-staff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www.dkit.ie/about/policies/generative-artificial-intelligence-ai-and-your-assessments-a-guide-for-student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5978984" y="3641498"/>
            <a:ext cx="4327943" cy="2163972"/>
          </a:xfrm>
          <a:custGeom>
            <a:avLst/>
            <a:gdLst/>
            <a:ahLst/>
            <a:cxnLst/>
            <a:rect l="l" t="t" r="r" b="b"/>
            <a:pathLst>
              <a:path w="4327943" h="2163972">
                <a:moveTo>
                  <a:pt x="4327944" y="2163972"/>
                </a:moveTo>
                <a:lnTo>
                  <a:pt x="0" y="2163972"/>
                </a:lnTo>
                <a:lnTo>
                  <a:pt x="0" y="0"/>
                </a:lnTo>
                <a:lnTo>
                  <a:pt x="4327944" y="0"/>
                </a:lnTo>
                <a:lnTo>
                  <a:pt x="4327944" y="2163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5400000">
            <a:off x="8133470" y="3641498"/>
            <a:ext cx="4327943" cy="2163972"/>
          </a:xfrm>
          <a:custGeom>
            <a:avLst/>
            <a:gdLst/>
            <a:ahLst/>
            <a:cxnLst/>
            <a:rect l="l" t="t" r="r" b="b"/>
            <a:pathLst>
              <a:path w="4327943" h="2163972">
                <a:moveTo>
                  <a:pt x="0" y="0"/>
                </a:moveTo>
                <a:lnTo>
                  <a:pt x="4327943" y="0"/>
                </a:lnTo>
                <a:lnTo>
                  <a:pt x="4327943" y="2163972"/>
                </a:lnTo>
                <a:lnTo>
                  <a:pt x="0" y="21639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6596053" y="2128895"/>
            <a:ext cx="5219069" cy="521906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93784" y="98730"/>
            <a:ext cx="9839707" cy="665368"/>
            <a:chOff x="0" y="0"/>
            <a:chExt cx="2591528" cy="175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91528" cy="175241"/>
            </a:xfrm>
            <a:custGeom>
              <a:avLst/>
              <a:gdLst/>
              <a:ahLst/>
              <a:cxnLst/>
              <a:rect l="l" t="t" r="r" b="b"/>
              <a:pathLst>
                <a:path w="2591528" h="175241">
                  <a:moveTo>
                    <a:pt x="0" y="0"/>
                  </a:moveTo>
                  <a:lnTo>
                    <a:pt x="2591528" y="0"/>
                  </a:lnTo>
                  <a:lnTo>
                    <a:pt x="2591528" y="175241"/>
                  </a:lnTo>
                  <a:lnTo>
                    <a:pt x="0" y="175241"/>
                  </a:lnTo>
                  <a:close/>
                </a:path>
              </a:pathLst>
            </a:custGeom>
            <a:solidFill>
              <a:srgbClr val="D9514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2591528" cy="241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3734949">
            <a:off x="14973519" y="-218726"/>
            <a:ext cx="6480000" cy="4114800"/>
          </a:xfrm>
          <a:custGeom>
            <a:avLst/>
            <a:gdLst/>
            <a:ahLst/>
            <a:cxnLst/>
            <a:rect l="l" t="t" r="r" b="b"/>
            <a:pathLst>
              <a:path w="6480000" h="4114800">
                <a:moveTo>
                  <a:pt x="0" y="0"/>
                </a:moveTo>
                <a:lnTo>
                  <a:pt x="6480000" y="0"/>
                </a:lnTo>
                <a:lnTo>
                  <a:pt x="6480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10878777" y="869469"/>
            <a:ext cx="6988059" cy="785879"/>
            <a:chOff x="0" y="0"/>
            <a:chExt cx="1840476" cy="2069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40476" cy="206980"/>
            </a:xfrm>
            <a:custGeom>
              <a:avLst/>
              <a:gdLst/>
              <a:ahLst/>
              <a:cxnLst/>
              <a:rect l="l" t="t" r="r" b="b"/>
              <a:pathLst>
                <a:path w="1840476" h="206980">
                  <a:moveTo>
                    <a:pt x="103490" y="0"/>
                  </a:moveTo>
                  <a:lnTo>
                    <a:pt x="1736986" y="0"/>
                  </a:lnTo>
                  <a:cubicBezTo>
                    <a:pt x="1764434" y="0"/>
                    <a:pt x="1790757" y="10903"/>
                    <a:pt x="1810165" y="30312"/>
                  </a:cubicBezTo>
                  <a:cubicBezTo>
                    <a:pt x="1829573" y="49720"/>
                    <a:pt x="1840476" y="76043"/>
                    <a:pt x="1840476" y="103490"/>
                  </a:cubicBezTo>
                  <a:lnTo>
                    <a:pt x="1840476" y="103490"/>
                  </a:lnTo>
                  <a:cubicBezTo>
                    <a:pt x="1840476" y="130938"/>
                    <a:pt x="1829573" y="157261"/>
                    <a:pt x="1810165" y="176669"/>
                  </a:cubicBezTo>
                  <a:cubicBezTo>
                    <a:pt x="1790757" y="196077"/>
                    <a:pt x="1764434" y="206980"/>
                    <a:pt x="1736986" y="206980"/>
                  </a:cubicBezTo>
                  <a:lnTo>
                    <a:pt x="103490" y="206980"/>
                  </a:lnTo>
                  <a:cubicBezTo>
                    <a:pt x="76043" y="206980"/>
                    <a:pt x="49720" y="196077"/>
                    <a:pt x="30312" y="176669"/>
                  </a:cubicBezTo>
                  <a:cubicBezTo>
                    <a:pt x="10903" y="157261"/>
                    <a:pt x="0" y="130938"/>
                    <a:pt x="0" y="103490"/>
                  </a:cubicBezTo>
                  <a:lnTo>
                    <a:pt x="0" y="103490"/>
                  </a:lnTo>
                  <a:cubicBezTo>
                    <a:pt x="0" y="76043"/>
                    <a:pt x="10903" y="49720"/>
                    <a:pt x="30312" y="30312"/>
                  </a:cubicBezTo>
                  <a:cubicBezTo>
                    <a:pt x="49720" y="10903"/>
                    <a:pt x="76043" y="0"/>
                    <a:pt x="103490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840476" cy="206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470299" y="7083680"/>
            <a:ext cx="5883192" cy="702204"/>
            <a:chOff x="0" y="0"/>
            <a:chExt cx="1549483" cy="18494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49483" cy="184943"/>
            </a:xfrm>
            <a:custGeom>
              <a:avLst/>
              <a:gdLst/>
              <a:ahLst/>
              <a:cxnLst/>
              <a:rect l="l" t="t" r="r" b="b"/>
              <a:pathLst>
                <a:path w="1549483" h="184943">
                  <a:moveTo>
                    <a:pt x="92471" y="0"/>
                  </a:moveTo>
                  <a:lnTo>
                    <a:pt x="1457011" y="0"/>
                  </a:lnTo>
                  <a:cubicBezTo>
                    <a:pt x="1508082" y="0"/>
                    <a:pt x="1549483" y="41401"/>
                    <a:pt x="1549483" y="92471"/>
                  </a:cubicBezTo>
                  <a:lnTo>
                    <a:pt x="1549483" y="92471"/>
                  </a:lnTo>
                  <a:cubicBezTo>
                    <a:pt x="1549483" y="116996"/>
                    <a:pt x="1539740" y="140517"/>
                    <a:pt x="1522398" y="157858"/>
                  </a:cubicBezTo>
                  <a:cubicBezTo>
                    <a:pt x="1505057" y="175200"/>
                    <a:pt x="1481536" y="184943"/>
                    <a:pt x="1457011" y="184943"/>
                  </a:cubicBezTo>
                  <a:lnTo>
                    <a:pt x="92471" y="184943"/>
                  </a:lnTo>
                  <a:cubicBezTo>
                    <a:pt x="41401" y="184943"/>
                    <a:pt x="0" y="143542"/>
                    <a:pt x="0" y="92471"/>
                  </a:cubicBezTo>
                  <a:lnTo>
                    <a:pt x="0" y="92471"/>
                  </a:lnTo>
                  <a:cubicBezTo>
                    <a:pt x="0" y="41401"/>
                    <a:pt x="41401" y="0"/>
                    <a:pt x="92471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549483" cy="184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231280" y="7008123"/>
            <a:ext cx="5635556" cy="822853"/>
            <a:chOff x="0" y="0"/>
            <a:chExt cx="1484262" cy="2167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84262" cy="216718"/>
            </a:xfrm>
            <a:custGeom>
              <a:avLst/>
              <a:gdLst/>
              <a:ahLst/>
              <a:cxnLst/>
              <a:rect l="l" t="t" r="r" b="b"/>
              <a:pathLst>
                <a:path w="1484262" h="216718">
                  <a:moveTo>
                    <a:pt x="108359" y="0"/>
                  </a:moveTo>
                  <a:lnTo>
                    <a:pt x="1375903" y="0"/>
                  </a:lnTo>
                  <a:cubicBezTo>
                    <a:pt x="1404641" y="0"/>
                    <a:pt x="1432203" y="11416"/>
                    <a:pt x="1452524" y="31738"/>
                  </a:cubicBezTo>
                  <a:cubicBezTo>
                    <a:pt x="1472845" y="52059"/>
                    <a:pt x="1484262" y="79621"/>
                    <a:pt x="1484262" y="108359"/>
                  </a:cubicBezTo>
                  <a:lnTo>
                    <a:pt x="1484262" y="108359"/>
                  </a:lnTo>
                  <a:cubicBezTo>
                    <a:pt x="1484262" y="168204"/>
                    <a:pt x="1435748" y="216718"/>
                    <a:pt x="1375903" y="216718"/>
                  </a:cubicBezTo>
                  <a:lnTo>
                    <a:pt x="108359" y="216718"/>
                  </a:lnTo>
                  <a:cubicBezTo>
                    <a:pt x="79621" y="216718"/>
                    <a:pt x="52059" y="205302"/>
                    <a:pt x="31738" y="184981"/>
                  </a:cubicBezTo>
                  <a:cubicBezTo>
                    <a:pt x="11416" y="164659"/>
                    <a:pt x="0" y="137098"/>
                    <a:pt x="0" y="108359"/>
                  </a:cubicBezTo>
                  <a:lnTo>
                    <a:pt x="0" y="108359"/>
                  </a:lnTo>
                  <a:cubicBezTo>
                    <a:pt x="0" y="79621"/>
                    <a:pt x="11416" y="52059"/>
                    <a:pt x="31738" y="31738"/>
                  </a:cubicBezTo>
                  <a:cubicBezTo>
                    <a:pt x="52059" y="11416"/>
                    <a:pt x="79621" y="0"/>
                    <a:pt x="108359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1484262" cy="2167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10800000">
            <a:off x="470299" y="869469"/>
            <a:ext cx="6938924" cy="871769"/>
            <a:chOff x="0" y="0"/>
            <a:chExt cx="1827535" cy="22960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27536" cy="229602"/>
            </a:xfrm>
            <a:custGeom>
              <a:avLst/>
              <a:gdLst/>
              <a:ahLst/>
              <a:cxnLst/>
              <a:rect l="l" t="t" r="r" b="b"/>
              <a:pathLst>
                <a:path w="1827536" h="229602">
                  <a:moveTo>
                    <a:pt x="111572" y="0"/>
                  </a:moveTo>
                  <a:lnTo>
                    <a:pt x="1715963" y="0"/>
                  </a:lnTo>
                  <a:cubicBezTo>
                    <a:pt x="1777583" y="0"/>
                    <a:pt x="1827536" y="49953"/>
                    <a:pt x="1827536" y="111572"/>
                  </a:cubicBezTo>
                  <a:lnTo>
                    <a:pt x="1827536" y="118029"/>
                  </a:lnTo>
                  <a:cubicBezTo>
                    <a:pt x="1827536" y="147620"/>
                    <a:pt x="1815781" y="175999"/>
                    <a:pt x="1794857" y="196923"/>
                  </a:cubicBezTo>
                  <a:cubicBezTo>
                    <a:pt x="1773933" y="217847"/>
                    <a:pt x="1745554" y="229602"/>
                    <a:pt x="1715963" y="229602"/>
                  </a:cubicBezTo>
                  <a:lnTo>
                    <a:pt x="111572" y="229602"/>
                  </a:lnTo>
                  <a:cubicBezTo>
                    <a:pt x="49953" y="229602"/>
                    <a:pt x="0" y="179649"/>
                    <a:pt x="0" y="118029"/>
                  </a:cubicBezTo>
                  <a:lnTo>
                    <a:pt x="0" y="111572"/>
                  </a:lnTo>
                  <a:cubicBezTo>
                    <a:pt x="0" y="49953"/>
                    <a:pt x="49953" y="0"/>
                    <a:pt x="111572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1827535" cy="2296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162178" y="1977447"/>
            <a:ext cx="5704658" cy="850129"/>
            <a:chOff x="0" y="0"/>
            <a:chExt cx="1502461" cy="22390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502461" cy="223902"/>
            </a:xfrm>
            <a:custGeom>
              <a:avLst/>
              <a:gdLst/>
              <a:ahLst/>
              <a:cxnLst/>
              <a:rect l="l" t="t" r="r" b="b"/>
              <a:pathLst>
                <a:path w="1502461" h="223902">
                  <a:moveTo>
                    <a:pt x="111951" y="0"/>
                  </a:moveTo>
                  <a:lnTo>
                    <a:pt x="1390510" y="0"/>
                  </a:lnTo>
                  <a:cubicBezTo>
                    <a:pt x="1452339" y="0"/>
                    <a:pt x="1502461" y="50122"/>
                    <a:pt x="1502461" y="111951"/>
                  </a:cubicBezTo>
                  <a:lnTo>
                    <a:pt x="1502461" y="111951"/>
                  </a:lnTo>
                  <a:cubicBezTo>
                    <a:pt x="1502461" y="173780"/>
                    <a:pt x="1452339" y="223902"/>
                    <a:pt x="1390510" y="223902"/>
                  </a:cubicBezTo>
                  <a:lnTo>
                    <a:pt x="111951" y="223902"/>
                  </a:lnTo>
                  <a:cubicBezTo>
                    <a:pt x="50122" y="223902"/>
                    <a:pt x="0" y="173780"/>
                    <a:pt x="0" y="111951"/>
                  </a:cubicBezTo>
                  <a:lnTo>
                    <a:pt x="0" y="111951"/>
                  </a:lnTo>
                  <a:cubicBezTo>
                    <a:pt x="0" y="50122"/>
                    <a:pt x="50122" y="0"/>
                    <a:pt x="111951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1502461" cy="2239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470299" y="5905695"/>
            <a:ext cx="5133707" cy="981760"/>
            <a:chOff x="0" y="0"/>
            <a:chExt cx="1352087" cy="25857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52087" cy="258571"/>
            </a:xfrm>
            <a:custGeom>
              <a:avLst/>
              <a:gdLst/>
              <a:ahLst/>
              <a:cxnLst/>
              <a:rect l="l" t="t" r="r" b="b"/>
              <a:pathLst>
                <a:path w="1352087" h="258571">
                  <a:moveTo>
                    <a:pt x="129285" y="0"/>
                  </a:moveTo>
                  <a:lnTo>
                    <a:pt x="1222802" y="0"/>
                  </a:lnTo>
                  <a:cubicBezTo>
                    <a:pt x="1294204" y="0"/>
                    <a:pt x="1352087" y="57883"/>
                    <a:pt x="1352087" y="129285"/>
                  </a:cubicBezTo>
                  <a:lnTo>
                    <a:pt x="1352087" y="129285"/>
                  </a:lnTo>
                  <a:cubicBezTo>
                    <a:pt x="1352087" y="163574"/>
                    <a:pt x="1338466" y="196458"/>
                    <a:pt x="1314221" y="220704"/>
                  </a:cubicBezTo>
                  <a:cubicBezTo>
                    <a:pt x="1289975" y="244950"/>
                    <a:pt x="1257091" y="258571"/>
                    <a:pt x="1222802" y="258571"/>
                  </a:cubicBezTo>
                  <a:lnTo>
                    <a:pt x="129285" y="258571"/>
                  </a:lnTo>
                  <a:cubicBezTo>
                    <a:pt x="57883" y="258571"/>
                    <a:pt x="0" y="200688"/>
                    <a:pt x="0" y="129285"/>
                  </a:cubicBezTo>
                  <a:lnTo>
                    <a:pt x="0" y="129285"/>
                  </a:lnTo>
                  <a:cubicBezTo>
                    <a:pt x="0" y="57883"/>
                    <a:pt x="57883" y="0"/>
                    <a:pt x="129285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1352087" cy="258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796678" y="5973306"/>
            <a:ext cx="5070158" cy="802004"/>
            <a:chOff x="0" y="0"/>
            <a:chExt cx="1335350" cy="2112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35350" cy="211227"/>
            </a:xfrm>
            <a:custGeom>
              <a:avLst/>
              <a:gdLst/>
              <a:ahLst/>
              <a:cxnLst/>
              <a:rect l="l" t="t" r="r" b="b"/>
              <a:pathLst>
                <a:path w="1335350" h="211227">
                  <a:moveTo>
                    <a:pt x="105614" y="0"/>
                  </a:moveTo>
                  <a:lnTo>
                    <a:pt x="1229737" y="0"/>
                  </a:lnTo>
                  <a:cubicBezTo>
                    <a:pt x="1257747" y="0"/>
                    <a:pt x="1284610" y="11127"/>
                    <a:pt x="1304417" y="30934"/>
                  </a:cubicBezTo>
                  <a:cubicBezTo>
                    <a:pt x="1324223" y="50740"/>
                    <a:pt x="1335350" y="77603"/>
                    <a:pt x="1335350" y="105614"/>
                  </a:cubicBezTo>
                  <a:lnTo>
                    <a:pt x="1335350" y="105614"/>
                  </a:lnTo>
                  <a:cubicBezTo>
                    <a:pt x="1335350" y="133624"/>
                    <a:pt x="1324223" y="160487"/>
                    <a:pt x="1304417" y="180294"/>
                  </a:cubicBezTo>
                  <a:cubicBezTo>
                    <a:pt x="1284610" y="200100"/>
                    <a:pt x="1257747" y="211227"/>
                    <a:pt x="1229737" y="211227"/>
                  </a:cubicBezTo>
                  <a:lnTo>
                    <a:pt x="105614" y="211227"/>
                  </a:lnTo>
                  <a:cubicBezTo>
                    <a:pt x="77603" y="211227"/>
                    <a:pt x="50740" y="200100"/>
                    <a:pt x="30934" y="180294"/>
                  </a:cubicBezTo>
                  <a:cubicBezTo>
                    <a:pt x="11127" y="160487"/>
                    <a:pt x="0" y="133624"/>
                    <a:pt x="0" y="105614"/>
                  </a:cubicBezTo>
                  <a:lnTo>
                    <a:pt x="0" y="105614"/>
                  </a:lnTo>
                  <a:cubicBezTo>
                    <a:pt x="0" y="77603"/>
                    <a:pt x="11127" y="50740"/>
                    <a:pt x="30934" y="30934"/>
                  </a:cubicBezTo>
                  <a:cubicBezTo>
                    <a:pt x="50740" y="11127"/>
                    <a:pt x="77603" y="0"/>
                    <a:pt x="105614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1335350" cy="211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10800000">
            <a:off x="470299" y="1977447"/>
            <a:ext cx="5619444" cy="983929"/>
            <a:chOff x="0" y="0"/>
            <a:chExt cx="1480018" cy="25914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80018" cy="259142"/>
            </a:xfrm>
            <a:custGeom>
              <a:avLst/>
              <a:gdLst/>
              <a:ahLst/>
              <a:cxnLst/>
              <a:rect l="l" t="t" r="r" b="b"/>
              <a:pathLst>
                <a:path w="1480018" h="259142">
                  <a:moveTo>
                    <a:pt x="129571" y="0"/>
                  </a:moveTo>
                  <a:lnTo>
                    <a:pt x="1350447" y="0"/>
                  </a:lnTo>
                  <a:cubicBezTo>
                    <a:pt x="1422007" y="0"/>
                    <a:pt x="1480018" y="58011"/>
                    <a:pt x="1480018" y="129571"/>
                  </a:cubicBezTo>
                  <a:lnTo>
                    <a:pt x="1480018" y="129571"/>
                  </a:lnTo>
                  <a:cubicBezTo>
                    <a:pt x="1480018" y="201131"/>
                    <a:pt x="1422007" y="259142"/>
                    <a:pt x="1350447" y="259142"/>
                  </a:cubicBezTo>
                  <a:lnTo>
                    <a:pt x="129571" y="259142"/>
                  </a:lnTo>
                  <a:cubicBezTo>
                    <a:pt x="58011" y="259142"/>
                    <a:pt x="0" y="201131"/>
                    <a:pt x="0" y="129571"/>
                  </a:cubicBezTo>
                  <a:lnTo>
                    <a:pt x="0" y="129571"/>
                  </a:lnTo>
                  <a:cubicBezTo>
                    <a:pt x="0" y="58011"/>
                    <a:pt x="58011" y="0"/>
                    <a:pt x="129571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1480018" cy="259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142282" y="3383043"/>
            <a:ext cx="4724554" cy="889287"/>
            <a:chOff x="0" y="0"/>
            <a:chExt cx="1244327" cy="23421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44327" cy="234216"/>
            </a:xfrm>
            <a:custGeom>
              <a:avLst/>
              <a:gdLst/>
              <a:ahLst/>
              <a:cxnLst/>
              <a:rect l="l" t="t" r="r" b="b"/>
              <a:pathLst>
                <a:path w="1244327" h="234216">
                  <a:moveTo>
                    <a:pt x="117108" y="0"/>
                  </a:moveTo>
                  <a:lnTo>
                    <a:pt x="1127219" y="0"/>
                  </a:lnTo>
                  <a:cubicBezTo>
                    <a:pt x="1158278" y="0"/>
                    <a:pt x="1188065" y="12338"/>
                    <a:pt x="1210027" y="34300"/>
                  </a:cubicBezTo>
                  <a:cubicBezTo>
                    <a:pt x="1231989" y="56262"/>
                    <a:pt x="1244327" y="86049"/>
                    <a:pt x="1244327" y="117108"/>
                  </a:cubicBezTo>
                  <a:lnTo>
                    <a:pt x="1244327" y="117108"/>
                  </a:lnTo>
                  <a:cubicBezTo>
                    <a:pt x="1244327" y="181785"/>
                    <a:pt x="1191896" y="234216"/>
                    <a:pt x="1127219" y="234216"/>
                  </a:cubicBezTo>
                  <a:lnTo>
                    <a:pt x="117108" y="234216"/>
                  </a:lnTo>
                  <a:cubicBezTo>
                    <a:pt x="86049" y="234216"/>
                    <a:pt x="56262" y="221877"/>
                    <a:pt x="34300" y="199915"/>
                  </a:cubicBezTo>
                  <a:cubicBezTo>
                    <a:pt x="12338" y="177953"/>
                    <a:pt x="0" y="148167"/>
                    <a:pt x="0" y="117108"/>
                  </a:cubicBezTo>
                  <a:lnTo>
                    <a:pt x="0" y="117108"/>
                  </a:lnTo>
                  <a:cubicBezTo>
                    <a:pt x="0" y="86049"/>
                    <a:pt x="12338" y="56262"/>
                    <a:pt x="34300" y="34300"/>
                  </a:cubicBezTo>
                  <a:cubicBezTo>
                    <a:pt x="56262" y="12338"/>
                    <a:pt x="86049" y="0"/>
                    <a:pt x="117108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1244327" cy="2342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-10800000">
            <a:off x="470299" y="4691489"/>
            <a:ext cx="4844967" cy="952962"/>
            <a:chOff x="0" y="0"/>
            <a:chExt cx="1276041" cy="25098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76041" cy="250986"/>
            </a:xfrm>
            <a:custGeom>
              <a:avLst/>
              <a:gdLst/>
              <a:ahLst/>
              <a:cxnLst/>
              <a:rect l="l" t="t" r="r" b="b"/>
              <a:pathLst>
                <a:path w="1276041" h="250986">
                  <a:moveTo>
                    <a:pt x="125493" y="0"/>
                  </a:moveTo>
                  <a:lnTo>
                    <a:pt x="1150548" y="0"/>
                  </a:lnTo>
                  <a:cubicBezTo>
                    <a:pt x="1219856" y="0"/>
                    <a:pt x="1276041" y="56185"/>
                    <a:pt x="1276041" y="125493"/>
                  </a:cubicBezTo>
                  <a:lnTo>
                    <a:pt x="1276041" y="125493"/>
                  </a:lnTo>
                  <a:cubicBezTo>
                    <a:pt x="1276041" y="194801"/>
                    <a:pt x="1219856" y="250986"/>
                    <a:pt x="1150548" y="250986"/>
                  </a:cubicBezTo>
                  <a:lnTo>
                    <a:pt x="125493" y="250986"/>
                  </a:lnTo>
                  <a:cubicBezTo>
                    <a:pt x="56185" y="250986"/>
                    <a:pt x="0" y="194801"/>
                    <a:pt x="0" y="125493"/>
                  </a:cubicBezTo>
                  <a:lnTo>
                    <a:pt x="0" y="125493"/>
                  </a:lnTo>
                  <a:cubicBezTo>
                    <a:pt x="0" y="56185"/>
                    <a:pt x="56185" y="0"/>
                    <a:pt x="125493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0"/>
              <a:ext cx="1276041" cy="250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021870" y="4691489"/>
            <a:ext cx="4844967" cy="844396"/>
            <a:chOff x="0" y="0"/>
            <a:chExt cx="1276041" cy="22239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276041" cy="222392"/>
            </a:xfrm>
            <a:custGeom>
              <a:avLst/>
              <a:gdLst/>
              <a:ahLst/>
              <a:cxnLst/>
              <a:rect l="l" t="t" r="r" b="b"/>
              <a:pathLst>
                <a:path w="1276041" h="222392">
                  <a:moveTo>
                    <a:pt x="111196" y="0"/>
                  </a:moveTo>
                  <a:lnTo>
                    <a:pt x="1164844" y="0"/>
                  </a:lnTo>
                  <a:cubicBezTo>
                    <a:pt x="1226256" y="0"/>
                    <a:pt x="1276041" y="49784"/>
                    <a:pt x="1276041" y="111196"/>
                  </a:cubicBezTo>
                  <a:lnTo>
                    <a:pt x="1276041" y="111196"/>
                  </a:lnTo>
                  <a:cubicBezTo>
                    <a:pt x="1276041" y="140687"/>
                    <a:pt x="1264325" y="168971"/>
                    <a:pt x="1243472" y="189824"/>
                  </a:cubicBezTo>
                  <a:cubicBezTo>
                    <a:pt x="1222619" y="210677"/>
                    <a:pt x="1194335" y="222392"/>
                    <a:pt x="1164844" y="222392"/>
                  </a:cubicBezTo>
                  <a:lnTo>
                    <a:pt x="111196" y="222392"/>
                  </a:lnTo>
                  <a:cubicBezTo>
                    <a:pt x="81705" y="222392"/>
                    <a:pt x="53422" y="210677"/>
                    <a:pt x="32569" y="189824"/>
                  </a:cubicBezTo>
                  <a:cubicBezTo>
                    <a:pt x="11715" y="168971"/>
                    <a:pt x="0" y="140687"/>
                    <a:pt x="0" y="111196"/>
                  </a:cubicBezTo>
                  <a:lnTo>
                    <a:pt x="0" y="111196"/>
                  </a:lnTo>
                  <a:cubicBezTo>
                    <a:pt x="0" y="81705"/>
                    <a:pt x="11715" y="53422"/>
                    <a:pt x="32569" y="32569"/>
                  </a:cubicBezTo>
                  <a:cubicBezTo>
                    <a:pt x="53422" y="11715"/>
                    <a:pt x="81705" y="0"/>
                    <a:pt x="111196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0"/>
              <a:ext cx="1276041" cy="222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 rot="-10800000">
            <a:off x="470299" y="3313801"/>
            <a:ext cx="4916620" cy="1035931"/>
            <a:chOff x="0" y="0"/>
            <a:chExt cx="1294912" cy="27283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94912" cy="272838"/>
            </a:xfrm>
            <a:custGeom>
              <a:avLst/>
              <a:gdLst/>
              <a:ahLst/>
              <a:cxnLst/>
              <a:rect l="l" t="t" r="r" b="b"/>
              <a:pathLst>
                <a:path w="1294912" h="272838">
                  <a:moveTo>
                    <a:pt x="136419" y="0"/>
                  </a:moveTo>
                  <a:lnTo>
                    <a:pt x="1158493" y="0"/>
                  </a:lnTo>
                  <a:cubicBezTo>
                    <a:pt x="1194674" y="0"/>
                    <a:pt x="1229373" y="14373"/>
                    <a:pt x="1254956" y="39956"/>
                  </a:cubicBezTo>
                  <a:cubicBezTo>
                    <a:pt x="1280540" y="65540"/>
                    <a:pt x="1294912" y="100238"/>
                    <a:pt x="1294912" y="136419"/>
                  </a:cubicBezTo>
                  <a:lnTo>
                    <a:pt x="1294912" y="136419"/>
                  </a:lnTo>
                  <a:cubicBezTo>
                    <a:pt x="1294912" y="211761"/>
                    <a:pt x="1233835" y="272838"/>
                    <a:pt x="1158493" y="272838"/>
                  </a:cubicBezTo>
                  <a:lnTo>
                    <a:pt x="136419" y="272838"/>
                  </a:lnTo>
                  <a:cubicBezTo>
                    <a:pt x="100238" y="272838"/>
                    <a:pt x="65540" y="258465"/>
                    <a:pt x="39956" y="232882"/>
                  </a:cubicBezTo>
                  <a:cubicBezTo>
                    <a:pt x="14373" y="207298"/>
                    <a:pt x="0" y="172599"/>
                    <a:pt x="0" y="136419"/>
                  </a:cubicBezTo>
                  <a:lnTo>
                    <a:pt x="0" y="136419"/>
                  </a:lnTo>
                  <a:cubicBezTo>
                    <a:pt x="0" y="100238"/>
                    <a:pt x="14373" y="65540"/>
                    <a:pt x="39956" y="39956"/>
                  </a:cubicBezTo>
                  <a:cubicBezTo>
                    <a:pt x="65540" y="14373"/>
                    <a:pt x="100238" y="0"/>
                    <a:pt x="136419" y="0"/>
                  </a:cubicBezTo>
                  <a:close/>
                </a:path>
              </a:pathLst>
            </a:custGeom>
            <a:solidFill>
              <a:srgbClr val="E9ED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1294912" cy="2728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 rot="8185095">
            <a:off x="10247030" y="954060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0" y="0"/>
                </a:moveTo>
                <a:lnTo>
                  <a:pt x="1209210" y="0"/>
                </a:lnTo>
                <a:lnTo>
                  <a:pt x="1209210" y="1033874"/>
                </a:lnTo>
                <a:lnTo>
                  <a:pt x="0" y="10338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Freeform 49"/>
          <p:cNvSpPr/>
          <p:nvPr/>
        </p:nvSpPr>
        <p:spPr>
          <a:xfrm rot="-8184000" flipH="1">
            <a:off x="6814143" y="998332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1209210" y="0"/>
                </a:moveTo>
                <a:lnTo>
                  <a:pt x="0" y="0"/>
                </a:lnTo>
                <a:lnTo>
                  <a:pt x="0" y="1033875"/>
                </a:lnTo>
                <a:lnTo>
                  <a:pt x="1209210" y="1033875"/>
                </a:lnTo>
                <a:lnTo>
                  <a:pt x="1209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0" name="AutoShape 50"/>
          <p:cNvSpPr/>
          <p:nvPr/>
        </p:nvSpPr>
        <p:spPr>
          <a:xfrm flipV="1">
            <a:off x="10127623" y="1887805"/>
            <a:ext cx="286041" cy="327341"/>
          </a:xfrm>
          <a:prstGeom prst="line">
            <a:avLst/>
          </a:prstGeom>
          <a:ln w="19050" cap="flat">
            <a:solidFill>
              <a:srgbClr val="D951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1" name="AutoShape 51"/>
          <p:cNvSpPr/>
          <p:nvPr/>
        </p:nvSpPr>
        <p:spPr>
          <a:xfrm>
            <a:off x="7832468" y="1904658"/>
            <a:ext cx="310488" cy="310488"/>
          </a:xfrm>
          <a:prstGeom prst="line">
            <a:avLst/>
          </a:prstGeom>
          <a:ln w="19050" cap="flat">
            <a:solidFill>
              <a:srgbClr val="44A7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2" name="AutoShape 52"/>
          <p:cNvSpPr/>
          <p:nvPr/>
        </p:nvSpPr>
        <p:spPr>
          <a:xfrm>
            <a:off x="10979384" y="6734043"/>
            <a:ext cx="560386" cy="413725"/>
          </a:xfrm>
          <a:prstGeom prst="line">
            <a:avLst/>
          </a:prstGeom>
          <a:ln w="19050" cap="flat">
            <a:solidFill>
              <a:srgbClr val="D951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3" name="AutoShape 53"/>
          <p:cNvSpPr/>
          <p:nvPr/>
        </p:nvSpPr>
        <p:spPr>
          <a:xfrm flipV="1">
            <a:off x="6962356" y="6644109"/>
            <a:ext cx="460508" cy="423595"/>
          </a:xfrm>
          <a:prstGeom prst="line">
            <a:avLst/>
          </a:prstGeom>
          <a:ln w="19050" cap="flat">
            <a:solidFill>
              <a:srgbClr val="44A7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 rot="-9034919">
            <a:off x="11344307" y="6846667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0" y="0"/>
                </a:moveTo>
                <a:lnTo>
                  <a:pt x="1209210" y="0"/>
                </a:lnTo>
                <a:lnTo>
                  <a:pt x="1209210" y="1033874"/>
                </a:lnTo>
                <a:lnTo>
                  <a:pt x="0" y="10338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5" name="Freeform 55"/>
          <p:cNvSpPr/>
          <p:nvPr/>
        </p:nvSpPr>
        <p:spPr>
          <a:xfrm rot="8578492" flipH="1">
            <a:off x="5957198" y="6846667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1209210" y="0"/>
                </a:moveTo>
                <a:lnTo>
                  <a:pt x="0" y="0"/>
                </a:lnTo>
                <a:lnTo>
                  <a:pt x="0" y="1033874"/>
                </a:lnTo>
                <a:lnTo>
                  <a:pt x="1209210" y="1033874"/>
                </a:lnTo>
                <a:lnTo>
                  <a:pt x="1209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6" name="Freeform 56"/>
          <p:cNvSpPr/>
          <p:nvPr/>
        </p:nvSpPr>
        <p:spPr>
          <a:xfrm rot="8787401">
            <a:off x="11368580" y="2231597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0" y="0"/>
                </a:moveTo>
                <a:lnTo>
                  <a:pt x="1209210" y="0"/>
                </a:lnTo>
                <a:lnTo>
                  <a:pt x="1209210" y="1033875"/>
                </a:lnTo>
                <a:lnTo>
                  <a:pt x="0" y="1033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 rot="-8790000" flipH="1" flipV="1">
            <a:off x="5707165" y="2225280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1209210" y="1033875"/>
                </a:moveTo>
                <a:lnTo>
                  <a:pt x="0" y="1033875"/>
                </a:lnTo>
                <a:lnTo>
                  <a:pt x="0" y="0"/>
                </a:lnTo>
                <a:lnTo>
                  <a:pt x="1209210" y="0"/>
                </a:lnTo>
                <a:lnTo>
                  <a:pt x="1209210" y="10338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8" name="AutoShape 58"/>
          <p:cNvSpPr/>
          <p:nvPr/>
        </p:nvSpPr>
        <p:spPr>
          <a:xfrm flipV="1">
            <a:off x="11228466" y="3062397"/>
            <a:ext cx="291422" cy="213764"/>
          </a:xfrm>
          <a:prstGeom prst="line">
            <a:avLst/>
          </a:prstGeom>
          <a:ln w="19050" cap="flat">
            <a:solidFill>
              <a:srgbClr val="D951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9" name="AutoShape 59"/>
          <p:cNvSpPr/>
          <p:nvPr/>
        </p:nvSpPr>
        <p:spPr>
          <a:xfrm>
            <a:off x="6815942" y="3075921"/>
            <a:ext cx="168910" cy="93357"/>
          </a:xfrm>
          <a:prstGeom prst="line">
            <a:avLst/>
          </a:prstGeom>
          <a:ln w="19050" cap="flat">
            <a:solidFill>
              <a:srgbClr val="44A7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0" name="Freeform 60"/>
          <p:cNvSpPr/>
          <p:nvPr/>
        </p:nvSpPr>
        <p:spPr>
          <a:xfrm rot="-9745627">
            <a:off x="11911266" y="5822412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0" y="0"/>
                </a:moveTo>
                <a:lnTo>
                  <a:pt x="1209210" y="0"/>
                </a:lnTo>
                <a:lnTo>
                  <a:pt x="1209210" y="1033874"/>
                </a:lnTo>
                <a:lnTo>
                  <a:pt x="0" y="10338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1" name="Freeform 61"/>
          <p:cNvSpPr/>
          <p:nvPr/>
        </p:nvSpPr>
        <p:spPr>
          <a:xfrm rot="9615266" flipH="1" flipV="1">
            <a:off x="5250047" y="5818318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1209210" y="1033875"/>
                </a:moveTo>
                <a:lnTo>
                  <a:pt x="0" y="1033875"/>
                </a:lnTo>
                <a:lnTo>
                  <a:pt x="0" y="0"/>
                </a:lnTo>
                <a:lnTo>
                  <a:pt x="1209210" y="0"/>
                </a:lnTo>
                <a:lnTo>
                  <a:pt x="1209210" y="10338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2" name="AutoShape 62"/>
          <p:cNvSpPr/>
          <p:nvPr/>
        </p:nvSpPr>
        <p:spPr>
          <a:xfrm>
            <a:off x="11568247" y="6041938"/>
            <a:ext cx="371233" cy="114869"/>
          </a:xfrm>
          <a:prstGeom prst="line">
            <a:avLst/>
          </a:prstGeom>
          <a:ln w="19050" cap="flat">
            <a:solidFill>
              <a:srgbClr val="D951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3" name="AutoShape 63"/>
          <p:cNvSpPr/>
          <p:nvPr/>
        </p:nvSpPr>
        <p:spPr>
          <a:xfrm flipV="1">
            <a:off x="6423708" y="6003052"/>
            <a:ext cx="385479" cy="127941"/>
          </a:xfrm>
          <a:prstGeom prst="line">
            <a:avLst/>
          </a:prstGeom>
          <a:ln w="19050" cap="flat">
            <a:solidFill>
              <a:srgbClr val="44A7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4" name="Freeform 64"/>
          <p:cNvSpPr/>
          <p:nvPr/>
        </p:nvSpPr>
        <p:spPr>
          <a:xfrm rot="10167302">
            <a:off x="12228449" y="3510883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0" y="0"/>
                </a:moveTo>
                <a:lnTo>
                  <a:pt x="1209210" y="0"/>
                </a:lnTo>
                <a:lnTo>
                  <a:pt x="1209210" y="1033875"/>
                </a:lnTo>
                <a:lnTo>
                  <a:pt x="0" y="1033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5" name="Freeform 65"/>
          <p:cNvSpPr/>
          <p:nvPr/>
        </p:nvSpPr>
        <p:spPr>
          <a:xfrm rot="-10009041" flipH="1">
            <a:off x="4936727" y="3451864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1209210" y="0"/>
                </a:moveTo>
                <a:lnTo>
                  <a:pt x="0" y="0"/>
                </a:lnTo>
                <a:lnTo>
                  <a:pt x="0" y="1033874"/>
                </a:lnTo>
                <a:lnTo>
                  <a:pt x="1209210" y="1033874"/>
                </a:lnTo>
                <a:lnTo>
                  <a:pt x="1209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6" name="AutoShape 66"/>
          <p:cNvSpPr/>
          <p:nvPr/>
        </p:nvSpPr>
        <p:spPr>
          <a:xfrm flipV="1">
            <a:off x="11645976" y="4138467"/>
            <a:ext cx="592683" cy="211264"/>
          </a:xfrm>
          <a:prstGeom prst="line">
            <a:avLst/>
          </a:prstGeom>
          <a:ln w="19050" cap="flat">
            <a:solidFill>
              <a:srgbClr val="D951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7" name="AutoShape 67"/>
          <p:cNvSpPr/>
          <p:nvPr/>
        </p:nvSpPr>
        <p:spPr>
          <a:xfrm>
            <a:off x="6130004" y="4106685"/>
            <a:ext cx="535023" cy="243046"/>
          </a:xfrm>
          <a:prstGeom prst="line">
            <a:avLst/>
          </a:prstGeom>
          <a:ln w="19050" cap="flat">
            <a:solidFill>
              <a:srgbClr val="44A7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8" name="Freeform 68"/>
          <p:cNvSpPr/>
          <p:nvPr/>
        </p:nvSpPr>
        <p:spPr>
          <a:xfrm rot="-10737137">
            <a:off x="12223379" y="4664299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0" y="0"/>
                </a:moveTo>
                <a:lnTo>
                  <a:pt x="1209210" y="0"/>
                </a:lnTo>
                <a:lnTo>
                  <a:pt x="1209210" y="1033874"/>
                </a:lnTo>
                <a:lnTo>
                  <a:pt x="0" y="10338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9" name="Freeform 69"/>
          <p:cNvSpPr/>
          <p:nvPr/>
        </p:nvSpPr>
        <p:spPr>
          <a:xfrm rot="10730023" flipH="1">
            <a:off x="4966700" y="4681297"/>
            <a:ext cx="1209210" cy="1033875"/>
          </a:xfrm>
          <a:custGeom>
            <a:avLst/>
            <a:gdLst/>
            <a:ahLst/>
            <a:cxnLst/>
            <a:rect l="l" t="t" r="r" b="b"/>
            <a:pathLst>
              <a:path w="1209210" h="1033875">
                <a:moveTo>
                  <a:pt x="1209210" y="0"/>
                </a:moveTo>
                <a:lnTo>
                  <a:pt x="0" y="0"/>
                </a:lnTo>
                <a:lnTo>
                  <a:pt x="0" y="1033874"/>
                </a:lnTo>
                <a:lnTo>
                  <a:pt x="1209210" y="1033874"/>
                </a:lnTo>
                <a:lnTo>
                  <a:pt x="1209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0" name="AutoShape 70"/>
          <p:cNvSpPr/>
          <p:nvPr/>
        </p:nvSpPr>
        <p:spPr>
          <a:xfrm>
            <a:off x="11869265" y="5113688"/>
            <a:ext cx="354214" cy="56493"/>
          </a:xfrm>
          <a:prstGeom prst="line">
            <a:avLst/>
          </a:prstGeom>
          <a:ln w="19050" cap="flat">
            <a:solidFill>
              <a:srgbClr val="D9514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71" name="AutoShape 71"/>
          <p:cNvSpPr/>
          <p:nvPr/>
        </p:nvSpPr>
        <p:spPr>
          <a:xfrm flipV="1">
            <a:off x="6175785" y="5181236"/>
            <a:ext cx="328521" cy="4692"/>
          </a:xfrm>
          <a:prstGeom prst="line">
            <a:avLst/>
          </a:prstGeom>
          <a:ln w="19050" cap="flat">
            <a:solidFill>
              <a:srgbClr val="44A7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72" name="Group 72"/>
          <p:cNvGrpSpPr/>
          <p:nvPr/>
        </p:nvGrpSpPr>
        <p:grpSpPr>
          <a:xfrm>
            <a:off x="8106194" y="2199686"/>
            <a:ext cx="213764" cy="213764"/>
            <a:chOff x="0" y="0"/>
            <a:chExt cx="812800" cy="8128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A090"/>
            </a:solidFill>
            <a:ln w="38100" cap="sq">
              <a:solidFill>
                <a:srgbClr val="01A09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7311866" y="6528520"/>
            <a:ext cx="213764" cy="213764"/>
            <a:chOff x="0" y="0"/>
            <a:chExt cx="812800" cy="81280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A090"/>
            </a:solidFill>
            <a:ln w="38100" cap="sq">
              <a:solidFill>
                <a:srgbClr val="01A09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6984851" y="3062397"/>
            <a:ext cx="213764" cy="213764"/>
            <a:chOff x="0" y="0"/>
            <a:chExt cx="812800" cy="81280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A090"/>
            </a:solidFill>
            <a:ln w="38100" cap="sq">
              <a:solidFill>
                <a:srgbClr val="01A09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6809187" y="5896170"/>
            <a:ext cx="213764" cy="213764"/>
            <a:chOff x="0" y="0"/>
            <a:chExt cx="812800" cy="812800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A090"/>
            </a:solidFill>
            <a:ln w="38100" cap="sq">
              <a:solidFill>
                <a:srgbClr val="01A09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1379427" y="5866424"/>
            <a:ext cx="213764" cy="213764"/>
            <a:chOff x="0" y="0"/>
            <a:chExt cx="812800" cy="812800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514B"/>
            </a:solidFill>
            <a:ln w="38100" cap="sq">
              <a:solidFill>
                <a:srgbClr val="D9514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1175188" y="3118843"/>
            <a:ext cx="213764" cy="213764"/>
            <a:chOff x="0" y="0"/>
            <a:chExt cx="812800" cy="812800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514B"/>
            </a:solidFill>
            <a:ln w="38100" cap="sq">
              <a:solidFill>
                <a:srgbClr val="D9514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1645976" y="4213233"/>
            <a:ext cx="213764" cy="213764"/>
            <a:chOff x="0" y="0"/>
            <a:chExt cx="812800" cy="812800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514B"/>
            </a:solidFill>
            <a:ln w="38100" cap="sq">
              <a:solidFill>
                <a:srgbClr val="D9514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1655501" y="5006806"/>
            <a:ext cx="213764" cy="213764"/>
            <a:chOff x="0" y="0"/>
            <a:chExt cx="812800" cy="812800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514B"/>
            </a:solidFill>
            <a:ln w="38100" cap="sq">
              <a:solidFill>
                <a:srgbClr val="D9514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6479197" y="4213233"/>
            <a:ext cx="213764" cy="213764"/>
            <a:chOff x="0" y="0"/>
            <a:chExt cx="812800" cy="812800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A090"/>
            </a:solidFill>
            <a:ln w="38100" cap="sq">
              <a:solidFill>
                <a:srgbClr val="01A09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6504306" y="5074354"/>
            <a:ext cx="213764" cy="213764"/>
            <a:chOff x="0" y="0"/>
            <a:chExt cx="812800" cy="812800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A090"/>
            </a:solidFill>
            <a:ln w="38100" cap="sq">
              <a:solidFill>
                <a:srgbClr val="01A09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9950411" y="2188748"/>
            <a:ext cx="213764" cy="213764"/>
            <a:chOff x="0" y="0"/>
            <a:chExt cx="812800" cy="812800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514B"/>
            </a:solidFill>
            <a:ln w="38100" cap="sq">
              <a:solidFill>
                <a:srgbClr val="D9514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10809643" y="6571070"/>
            <a:ext cx="213764" cy="213764"/>
            <a:chOff x="0" y="0"/>
            <a:chExt cx="812800" cy="812800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514B"/>
            </a:solidFill>
            <a:ln w="38100" cap="sq">
              <a:solidFill>
                <a:srgbClr val="D9514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08" name="Freeform 108"/>
          <p:cNvSpPr/>
          <p:nvPr/>
        </p:nvSpPr>
        <p:spPr>
          <a:xfrm>
            <a:off x="-3657600" y="8434586"/>
            <a:ext cx="7315200" cy="3319272"/>
          </a:xfrm>
          <a:custGeom>
            <a:avLst/>
            <a:gdLst/>
            <a:ahLst/>
            <a:cxnLst/>
            <a:rect l="l" t="t" r="r" b="b"/>
            <a:pathLst>
              <a:path w="7315200" h="3319272">
                <a:moveTo>
                  <a:pt x="0" y="0"/>
                </a:moveTo>
                <a:lnTo>
                  <a:pt x="7315200" y="0"/>
                </a:lnTo>
                <a:lnTo>
                  <a:pt x="7315200" y="3319272"/>
                </a:lnTo>
                <a:lnTo>
                  <a:pt x="0" y="33192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09" name="Group 109"/>
          <p:cNvGrpSpPr/>
          <p:nvPr/>
        </p:nvGrpSpPr>
        <p:grpSpPr>
          <a:xfrm>
            <a:off x="-546359" y="98730"/>
            <a:ext cx="9752709" cy="665368"/>
            <a:chOff x="0" y="0"/>
            <a:chExt cx="2568615" cy="175241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2568615" cy="175241"/>
            </a:xfrm>
            <a:custGeom>
              <a:avLst/>
              <a:gdLst/>
              <a:ahLst/>
              <a:cxnLst/>
              <a:rect l="l" t="t" r="r" b="b"/>
              <a:pathLst>
                <a:path w="2568615" h="175241">
                  <a:moveTo>
                    <a:pt x="0" y="0"/>
                  </a:moveTo>
                  <a:lnTo>
                    <a:pt x="2568615" y="0"/>
                  </a:lnTo>
                  <a:lnTo>
                    <a:pt x="2568615" y="175241"/>
                  </a:lnTo>
                  <a:lnTo>
                    <a:pt x="0" y="175241"/>
                  </a:lnTo>
                  <a:close/>
                </a:path>
              </a:pathLst>
            </a:custGeom>
            <a:solidFill>
              <a:srgbClr val="44A79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0" y="-66675"/>
              <a:ext cx="2568615" cy="241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12553488" y="9699536"/>
            <a:ext cx="3638637" cy="566741"/>
            <a:chOff x="0" y="0"/>
            <a:chExt cx="958324" cy="149265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958324" cy="149265"/>
            </a:xfrm>
            <a:custGeom>
              <a:avLst/>
              <a:gdLst/>
              <a:ahLst/>
              <a:cxnLst/>
              <a:rect l="l" t="t" r="r" b="b"/>
              <a:pathLst>
                <a:path w="958324" h="149265">
                  <a:moveTo>
                    <a:pt x="74633" y="0"/>
                  </a:moveTo>
                  <a:lnTo>
                    <a:pt x="883692" y="0"/>
                  </a:lnTo>
                  <a:cubicBezTo>
                    <a:pt x="903485" y="0"/>
                    <a:pt x="922468" y="7863"/>
                    <a:pt x="936465" y="21859"/>
                  </a:cubicBezTo>
                  <a:cubicBezTo>
                    <a:pt x="950461" y="35856"/>
                    <a:pt x="958324" y="54839"/>
                    <a:pt x="958324" y="74633"/>
                  </a:cubicBezTo>
                  <a:lnTo>
                    <a:pt x="958324" y="74633"/>
                  </a:lnTo>
                  <a:cubicBezTo>
                    <a:pt x="958324" y="115851"/>
                    <a:pt x="924910" y="149265"/>
                    <a:pt x="883692" y="149265"/>
                  </a:cubicBezTo>
                  <a:lnTo>
                    <a:pt x="74633" y="149265"/>
                  </a:lnTo>
                  <a:cubicBezTo>
                    <a:pt x="33414" y="149265"/>
                    <a:pt x="0" y="115851"/>
                    <a:pt x="0" y="74633"/>
                  </a:cubicBezTo>
                  <a:lnTo>
                    <a:pt x="0" y="74633"/>
                  </a:lnTo>
                  <a:cubicBezTo>
                    <a:pt x="0" y="33414"/>
                    <a:pt x="33414" y="0"/>
                    <a:pt x="74633" y="0"/>
                  </a:cubicBezTo>
                  <a:close/>
                </a:path>
              </a:pathLst>
            </a:custGeom>
            <a:solidFill>
              <a:srgbClr val="FFE75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0" y="5609"/>
              <a:ext cx="958324" cy="143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70"/>
                </a:lnSpc>
              </a:pPr>
              <a:r>
                <a:rPr lang="en-US" sz="1500" b="1" dirty="0">
                  <a:solidFill>
                    <a:srgbClr val="000000"/>
                  </a:solidFill>
                  <a:ea typeface="TT Norms Bold"/>
                  <a:cs typeface="TT Norms Bold"/>
                  <a:sym typeface="TT Norms Bold"/>
                </a:rPr>
                <a:t>Be clear about where you used GenAI, and what for (Appendix)</a:t>
              </a:r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9108573" y="7231396"/>
            <a:ext cx="213764" cy="213764"/>
            <a:chOff x="0" y="0"/>
            <a:chExt cx="812800" cy="812800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636"/>
            </a:solidFill>
            <a:ln w="38100" cap="sq">
              <a:solidFill>
                <a:srgbClr val="FFB636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18" name="AutoShape 118"/>
          <p:cNvSpPr/>
          <p:nvPr/>
        </p:nvSpPr>
        <p:spPr>
          <a:xfrm flipH="1" flipV="1">
            <a:off x="9215456" y="7445160"/>
            <a:ext cx="0" cy="768785"/>
          </a:xfrm>
          <a:prstGeom prst="line">
            <a:avLst/>
          </a:prstGeom>
          <a:ln w="19050" cap="flat">
            <a:solidFill>
              <a:srgbClr val="FFB6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19" name="Group 119"/>
          <p:cNvGrpSpPr/>
          <p:nvPr/>
        </p:nvGrpSpPr>
        <p:grpSpPr>
          <a:xfrm rot="-10800000">
            <a:off x="470299" y="8002426"/>
            <a:ext cx="17396537" cy="1639960"/>
            <a:chOff x="0" y="0"/>
            <a:chExt cx="812800" cy="76622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812800" cy="76622"/>
            </a:xfrm>
            <a:custGeom>
              <a:avLst/>
              <a:gdLst/>
              <a:ahLst/>
              <a:cxnLst/>
              <a:rect l="l" t="t" r="r" b="b"/>
              <a:pathLst>
                <a:path w="812800" h="76622">
                  <a:moveTo>
                    <a:pt x="0" y="0"/>
                  </a:moveTo>
                  <a:lnTo>
                    <a:pt x="812800" y="0"/>
                  </a:lnTo>
                  <a:lnTo>
                    <a:pt x="812800" y="76622"/>
                  </a:lnTo>
                  <a:lnTo>
                    <a:pt x="0" y="76622"/>
                  </a:lnTo>
                  <a:close/>
                </a:path>
              </a:pathLst>
            </a:custGeom>
            <a:solidFill>
              <a:srgbClr val="FFF9D7"/>
            </a:solidFill>
            <a:ln w="38100" cap="sq">
              <a:solidFill>
                <a:srgbClr val="FFE75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0" y="0"/>
              <a:ext cx="812800" cy="76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122" name="Freeform 122"/>
          <p:cNvSpPr/>
          <p:nvPr/>
        </p:nvSpPr>
        <p:spPr>
          <a:xfrm>
            <a:off x="16027637" y="8149909"/>
            <a:ext cx="661653" cy="661653"/>
          </a:xfrm>
          <a:custGeom>
            <a:avLst/>
            <a:gdLst/>
            <a:ahLst/>
            <a:cxnLst/>
            <a:rect l="l" t="t" r="r" b="b"/>
            <a:pathLst>
              <a:path w="661653" h="661653">
                <a:moveTo>
                  <a:pt x="0" y="0"/>
                </a:moveTo>
                <a:lnTo>
                  <a:pt x="661652" y="0"/>
                </a:lnTo>
                <a:lnTo>
                  <a:pt x="661652" y="661653"/>
                </a:lnTo>
                <a:lnTo>
                  <a:pt x="0" y="661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3" name="Freeform 123"/>
          <p:cNvSpPr/>
          <p:nvPr/>
        </p:nvSpPr>
        <p:spPr>
          <a:xfrm>
            <a:off x="15729747" y="8805011"/>
            <a:ext cx="661653" cy="661653"/>
          </a:xfrm>
          <a:custGeom>
            <a:avLst/>
            <a:gdLst/>
            <a:ahLst/>
            <a:cxnLst/>
            <a:rect l="l" t="t" r="r" b="b"/>
            <a:pathLst>
              <a:path w="661653" h="661653">
                <a:moveTo>
                  <a:pt x="0" y="0"/>
                </a:moveTo>
                <a:lnTo>
                  <a:pt x="661652" y="0"/>
                </a:lnTo>
                <a:lnTo>
                  <a:pt x="661652" y="661653"/>
                </a:lnTo>
                <a:lnTo>
                  <a:pt x="0" y="661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4" name="Freeform 124"/>
          <p:cNvSpPr/>
          <p:nvPr/>
        </p:nvSpPr>
        <p:spPr>
          <a:xfrm>
            <a:off x="16368818" y="8805011"/>
            <a:ext cx="661653" cy="661653"/>
          </a:xfrm>
          <a:custGeom>
            <a:avLst/>
            <a:gdLst/>
            <a:ahLst/>
            <a:cxnLst/>
            <a:rect l="l" t="t" r="r" b="b"/>
            <a:pathLst>
              <a:path w="661653" h="661653">
                <a:moveTo>
                  <a:pt x="0" y="0"/>
                </a:moveTo>
                <a:lnTo>
                  <a:pt x="661653" y="0"/>
                </a:lnTo>
                <a:lnTo>
                  <a:pt x="661653" y="661653"/>
                </a:lnTo>
                <a:lnTo>
                  <a:pt x="0" y="661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5" name="Freeform 125"/>
          <p:cNvSpPr/>
          <p:nvPr/>
        </p:nvSpPr>
        <p:spPr>
          <a:xfrm>
            <a:off x="17030471" y="8810590"/>
            <a:ext cx="656074" cy="656074"/>
          </a:xfrm>
          <a:custGeom>
            <a:avLst/>
            <a:gdLst/>
            <a:ahLst/>
            <a:cxnLst/>
            <a:rect l="l" t="t" r="r" b="b"/>
            <a:pathLst>
              <a:path w="656074" h="656074">
                <a:moveTo>
                  <a:pt x="0" y="0"/>
                </a:moveTo>
                <a:lnTo>
                  <a:pt x="656074" y="0"/>
                </a:lnTo>
                <a:lnTo>
                  <a:pt x="656074" y="656074"/>
                </a:lnTo>
                <a:lnTo>
                  <a:pt x="0" y="656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6" name="Freeform 126"/>
          <p:cNvSpPr/>
          <p:nvPr/>
        </p:nvSpPr>
        <p:spPr>
          <a:xfrm>
            <a:off x="16689289" y="8149909"/>
            <a:ext cx="660681" cy="660681"/>
          </a:xfrm>
          <a:custGeom>
            <a:avLst/>
            <a:gdLst/>
            <a:ahLst/>
            <a:cxnLst/>
            <a:rect l="l" t="t" r="r" b="b"/>
            <a:pathLst>
              <a:path w="660681" h="660681">
                <a:moveTo>
                  <a:pt x="0" y="0"/>
                </a:moveTo>
                <a:lnTo>
                  <a:pt x="660681" y="0"/>
                </a:lnTo>
                <a:lnTo>
                  <a:pt x="660681" y="660681"/>
                </a:lnTo>
                <a:lnTo>
                  <a:pt x="0" y="660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7" name="AutoShape 127"/>
          <p:cNvSpPr/>
          <p:nvPr/>
        </p:nvSpPr>
        <p:spPr>
          <a:xfrm flipV="1">
            <a:off x="9224942" y="8309195"/>
            <a:ext cx="0" cy="1070062"/>
          </a:xfrm>
          <a:prstGeom prst="line">
            <a:avLst/>
          </a:prstGeom>
          <a:ln w="38100" cap="flat">
            <a:solidFill>
              <a:srgbClr val="FFE75B">
                <a:alpha val="52941"/>
              </a:srgb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28" name="Freeform 128"/>
          <p:cNvSpPr/>
          <p:nvPr/>
        </p:nvSpPr>
        <p:spPr>
          <a:xfrm>
            <a:off x="8752744" y="-17208"/>
            <a:ext cx="882081" cy="908090"/>
          </a:xfrm>
          <a:custGeom>
            <a:avLst/>
            <a:gdLst/>
            <a:ahLst/>
            <a:cxnLst/>
            <a:rect l="l" t="t" r="r" b="b"/>
            <a:pathLst>
              <a:path w="882081" h="908090">
                <a:moveTo>
                  <a:pt x="0" y="0"/>
                </a:moveTo>
                <a:lnTo>
                  <a:pt x="882081" y="0"/>
                </a:lnTo>
                <a:lnTo>
                  <a:pt x="882081" y="908089"/>
                </a:lnTo>
                <a:lnTo>
                  <a:pt x="0" y="90808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559" r="-2656" b="-317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9" name="Freeform 129"/>
          <p:cNvSpPr/>
          <p:nvPr/>
        </p:nvSpPr>
        <p:spPr>
          <a:xfrm>
            <a:off x="16447188" y="9722616"/>
            <a:ext cx="1419648" cy="496701"/>
          </a:xfrm>
          <a:custGeom>
            <a:avLst/>
            <a:gdLst/>
            <a:ahLst/>
            <a:cxnLst/>
            <a:rect l="l" t="t" r="r" b="b"/>
            <a:pathLst>
              <a:path w="1419648" h="496701">
                <a:moveTo>
                  <a:pt x="0" y="0"/>
                </a:moveTo>
                <a:lnTo>
                  <a:pt x="1419648" y="0"/>
                </a:lnTo>
                <a:lnTo>
                  <a:pt x="1419648" y="496701"/>
                </a:lnTo>
                <a:lnTo>
                  <a:pt x="0" y="49670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0" name="TextBox 130"/>
          <p:cNvSpPr txBox="1"/>
          <p:nvPr/>
        </p:nvSpPr>
        <p:spPr>
          <a:xfrm>
            <a:off x="756068" y="7292760"/>
            <a:ext cx="500222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‘Critical friend’ suggestions for consideration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12634410" y="184424"/>
            <a:ext cx="375699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GenAI is not for.....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7525630" y="4183884"/>
            <a:ext cx="3490964" cy="118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928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GenAI &amp;</a:t>
            </a:r>
          </a:p>
          <a:p>
            <a:pPr algn="ctr">
              <a:lnSpc>
                <a:spcPts val="4713"/>
              </a:lnSpc>
            </a:pPr>
            <a:r>
              <a:rPr lang="en-US" sz="3928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MALT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580769" y="4762695"/>
            <a:ext cx="4177800" cy="800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 Summarising long documents to determine if they are of interest to your work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13699774" y="3691364"/>
            <a:ext cx="3892666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Confidential data storage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982276" y="6156807"/>
            <a:ext cx="3892666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Help with ideas around how to section your report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681693" y="1024947"/>
            <a:ext cx="592388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Feedback on writing, providing suggestions for you to reflect on and consider for your master document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10684973" y="1236538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11824646" y="2524528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6035143" y="2542632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5591088" y="6190593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05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5250501" y="3783213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5250501" y="5017259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04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115245" y="9709061"/>
            <a:ext cx="12245750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DkIT Student AI guidelines: </a:t>
            </a:r>
            <a:r>
              <a:rPr lang="en-US" sz="1399" u="sng">
                <a:solidFill>
                  <a:srgbClr val="004AAD"/>
                </a:solidFill>
                <a:latin typeface="Canva Sans"/>
                <a:ea typeface="Canva Sans"/>
                <a:cs typeface="Canva Sans"/>
                <a:sym typeface="Canva Sans"/>
                <a:hlinkClick r:id="rId16" tooltip="https://www.dkit.ie/about/policies/generative-artificial-intelligence-ai-and-your-assessments-a-guide-for-students"/>
              </a:rPr>
              <a:t>https://www.dkit.ie/about/policies/generative-artificial-intelligence-ai-and-your-assessments-a-guide-for-students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185853" y="9959602"/>
            <a:ext cx="10591847" cy="24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9"/>
              </a:lnSpc>
            </a:pPr>
            <a:r>
              <a:rPr lang="en-US" sz="1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DkIT Staff AI guidelines: </a:t>
            </a:r>
            <a:r>
              <a:rPr lang="en-US" sz="1399" u="sng">
                <a:solidFill>
                  <a:srgbClr val="004AAD"/>
                </a:solidFill>
                <a:latin typeface="Canva Sans"/>
                <a:ea typeface="Canva Sans"/>
                <a:cs typeface="Canva Sans"/>
                <a:sym typeface="Canva Sans"/>
                <a:hlinkClick r:id="rId17" tooltip="https://www.dkit.ie/about/policies/generative-artificial-intelligence-ai-a-guide-for-staff"/>
              </a:rPr>
              <a:t>https://www.dkit.ie/about/policies/generative-artificial-intelligence-ai-a-guide-for-staff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12796678" y="2262270"/>
            <a:ext cx="456242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Creating your evaluation/research data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13827164" y="4974786"/>
            <a:ext cx="3484334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Analysing your data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637919" y="2172103"/>
            <a:ext cx="4884363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Supporting your learning (e.g.explaining, simplifying, complex articles or terms) </a:t>
            </a:r>
          </a:p>
        </p:txBody>
      </p:sp>
      <p:sp>
        <p:nvSpPr>
          <p:cNvPr id="148" name="TextBox 148"/>
          <p:cNvSpPr txBox="1"/>
          <p:nvPr/>
        </p:nvSpPr>
        <p:spPr>
          <a:xfrm>
            <a:off x="12762747" y="7159410"/>
            <a:ext cx="4829693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for blaming if incorrect aspects are inputted in your paper</a:t>
            </a:r>
          </a:p>
        </p:txBody>
      </p:sp>
      <p:sp>
        <p:nvSpPr>
          <p:cNvPr id="149" name="TextBox 149"/>
          <p:cNvSpPr txBox="1"/>
          <p:nvPr/>
        </p:nvSpPr>
        <p:spPr>
          <a:xfrm>
            <a:off x="287390" y="3573285"/>
            <a:ext cx="4430363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Idea generation, or illustration </a:t>
            </a:r>
          </a:p>
          <a:p>
            <a:pPr algn="r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creation to support your point</a:t>
            </a:r>
          </a:p>
        </p:txBody>
      </p:sp>
      <p:sp>
        <p:nvSpPr>
          <p:cNvPr id="150" name="TextBox 150"/>
          <p:cNvSpPr txBox="1"/>
          <p:nvPr/>
        </p:nvSpPr>
        <p:spPr>
          <a:xfrm>
            <a:off x="7124895" y="1284163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11803319" y="7219525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06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6265203" y="7264185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06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12389000" y="6201906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05</a:t>
            </a:r>
          </a:p>
        </p:txBody>
      </p:sp>
      <p:sp>
        <p:nvSpPr>
          <p:cNvPr id="154" name="TextBox 154"/>
          <p:cNvSpPr txBox="1"/>
          <p:nvPr/>
        </p:nvSpPr>
        <p:spPr>
          <a:xfrm>
            <a:off x="12698228" y="3827686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155" name="TextBox 155"/>
          <p:cNvSpPr txBox="1"/>
          <p:nvPr/>
        </p:nvSpPr>
        <p:spPr>
          <a:xfrm>
            <a:off x="12698228" y="5006769"/>
            <a:ext cx="44405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5"/>
              </a:lnSpc>
            </a:pPr>
            <a:r>
              <a:rPr lang="en-US" sz="2387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04</a:t>
            </a:r>
          </a:p>
        </p:txBody>
      </p:sp>
      <p:sp>
        <p:nvSpPr>
          <p:cNvPr id="156" name="TextBox 156"/>
          <p:cNvSpPr txBox="1"/>
          <p:nvPr/>
        </p:nvSpPr>
        <p:spPr>
          <a:xfrm>
            <a:off x="2502572" y="166647"/>
            <a:ext cx="321046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39"/>
              </a:lnSpc>
            </a:pPr>
            <a:r>
              <a:rPr lang="en-US" sz="3199" b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GenAI for.....</a:t>
            </a:r>
          </a:p>
        </p:txBody>
      </p:sp>
      <p:sp>
        <p:nvSpPr>
          <p:cNvPr id="157" name="TextBox 157"/>
          <p:cNvSpPr txBox="1"/>
          <p:nvPr/>
        </p:nvSpPr>
        <p:spPr>
          <a:xfrm>
            <a:off x="13366634" y="6130994"/>
            <a:ext cx="3892666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Identifying themes in your interview or focus group data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11792978" y="1131473"/>
            <a:ext cx="500089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83B3B"/>
                </a:solidFill>
                <a:latin typeface="Open Sauce"/>
                <a:ea typeface="Open Sauce"/>
                <a:cs typeface="Open Sauce"/>
                <a:sym typeface="Open Sauce"/>
              </a:rPr>
              <a:t>Authoring/generating your document’s text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637919" y="8121334"/>
            <a:ext cx="8532992" cy="16752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Use GenAI Responsibly</a:t>
            </a: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 Purposeful: </a:t>
            </a:r>
            <a:r>
              <a:rPr lang="en-US" sz="1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Only use when it adds genuine value. Every query costs energy &amp; water.</a:t>
            </a: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 Transparent: </a:t>
            </a:r>
            <a:r>
              <a:rPr lang="en-US" sz="1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Model the integrity you expect of your own students.</a:t>
            </a: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 Equitable: </a:t>
            </a:r>
            <a:r>
              <a:rPr lang="en-US" sz="1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Don't assume equal access to AI tools across colleagues.</a:t>
            </a: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 Critical: </a:t>
            </a:r>
            <a:r>
              <a:rPr lang="en-US" sz="1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Use GenAI to augment your thinking, never to replace it.</a:t>
            </a:r>
          </a:p>
          <a:p>
            <a:pPr algn="just">
              <a:lnSpc>
                <a:spcPts val="2240"/>
              </a:lnSpc>
            </a:pPr>
            <a:endParaRPr lang="en-US" sz="1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60" name="TextBox 160"/>
          <p:cNvSpPr txBox="1"/>
          <p:nvPr/>
        </p:nvSpPr>
        <p:spPr>
          <a:xfrm>
            <a:off x="9490410" y="8069101"/>
            <a:ext cx="6239336" cy="17341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Before You Prompt...</a:t>
            </a: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Q:</a:t>
            </a:r>
            <a:r>
              <a:rPr lang="en-US" sz="1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Do I need GenAI for this, or can a simpler approach work?</a:t>
            </a: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Q: </a:t>
            </a:r>
            <a:r>
              <a:rPr lang="en-US" sz="1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Am I deepening my learning - or shortcutting it?</a:t>
            </a: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Q:</a:t>
            </a:r>
            <a:r>
              <a:rPr lang="en-US" sz="1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Would I be comfortable if my students used GenAI this way?</a:t>
            </a:r>
          </a:p>
          <a:p>
            <a:pPr algn="just">
              <a:lnSpc>
                <a:spcPts val="420"/>
              </a:lnSpc>
            </a:pPr>
            <a:endParaRPr lang="en-US" sz="1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ts val="2240"/>
              </a:lnSpc>
            </a:pPr>
            <a:r>
              <a:rPr lang="en-US" sz="1600" b="1" dirty="0">
                <a:solidFill>
                  <a:srgbClr val="1D736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One AI query uses ~10× the energy of a standard web search</a:t>
            </a:r>
          </a:p>
          <a:p>
            <a:pPr algn="just">
              <a:lnSpc>
                <a:spcPts val="2240"/>
              </a:lnSpc>
            </a:pPr>
            <a:endParaRPr lang="en-US" sz="1600" b="1" dirty="0">
              <a:solidFill>
                <a:srgbClr val="1D736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1" name="TextBox 161"/>
          <p:cNvSpPr txBox="1"/>
          <p:nvPr/>
        </p:nvSpPr>
        <p:spPr>
          <a:xfrm rot="-5400000">
            <a:off x="13312129" y="5371240"/>
            <a:ext cx="9498034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Co-designed by Ronan Bree, Gerry Gallagher, Angela Short, with tutors and students from the DkIT MA in Learning in Teaching.</a:t>
            </a:r>
          </a:p>
        </p:txBody>
      </p:sp>
      <p:sp>
        <p:nvSpPr>
          <p:cNvPr id="162" name="TextBox 162"/>
          <p:cNvSpPr txBox="1"/>
          <p:nvPr/>
        </p:nvSpPr>
        <p:spPr>
          <a:xfrm rot="-5400000">
            <a:off x="-4260950" y="5248026"/>
            <a:ext cx="8912410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Version 1.1_Sept_2026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</Words>
  <Application>Microsoft Macintosh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Open Sauce</vt:lpstr>
      <vt:lpstr>Open Sauce Bold</vt:lpstr>
      <vt:lpstr>Calibri</vt:lpstr>
      <vt:lpstr>TT Norms Bold</vt:lpstr>
      <vt:lpstr>Canva Sans Bold</vt:lpstr>
      <vt:lpstr>Arial</vt:lpstr>
      <vt:lpstr>Canva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MALT Module 3 _Lecture 3_13Feb2026</dc:title>
  <cp:lastModifiedBy>Ronan Bree</cp:lastModifiedBy>
  <cp:revision>2</cp:revision>
  <dcterms:created xsi:type="dcterms:W3CDTF">2006-08-16T00:00:00Z</dcterms:created>
  <dcterms:modified xsi:type="dcterms:W3CDTF">2026-09-16T12:14:58Z</dcterms:modified>
  <dc:identifier>DAHBJhLZ9ZM</dc:identifier>
</cp:coreProperties>
</file>